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2036-2AAE-44A6-886E-0CD0EE44F77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F2F9B-F0B8-47F0-A261-F70A8EBF0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28083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120" y="762000"/>
            <a:ext cx="887259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أكْبَرُ،اللهُ أَكْبَرُ،اللهُ أَكْبَرُ،	</a:t>
            </a:r>
            <a:b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</a:b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أَكْبَرُ،اللهُ أَكْبَرُ،اللهُ أَكْبَرُ،	</a:t>
            </a:r>
            <a:b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</a:b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أَكْبَرُ،اللهُ أَكْبَرُ،اللهُ أَكْبَرُ، اللهُ أَكْبَرُ كَبِيْرًا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وَالْحَمْدُ ِللهِ كَثِيْرًا،وَسُبْحَانَ اللهِ بُكْرَةً وَأَصِيْلاً.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لاَ إلَهَ إلاَّ اللهُ وَحْدَهُ، صَدَقَ وَعْدَهُ، وَنَصَرَ عَبْدَهُ، وَأَعَزَّ جُنْدَهُ، وَهَزَمَ اْلأَحْزَابَ وَحْدَهُ ،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لآ إِلَهَ ِإلاَّ اللهُ وَاللهُ أَكْبَرُ،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أَكْبَرُ، وَللهِ الْحَمْدُ.</a:t>
            </a:r>
            <a:endParaRPr lang="ms-MY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69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</dc:creator>
  <cp:lastModifiedBy>Dell</cp:lastModifiedBy>
  <cp:revision>3</cp:revision>
  <dcterms:created xsi:type="dcterms:W3CDTF">2015-07-09T05:27:36Z</dcterms:created>
  <dcterms:modified xsi:type="dcterms:W3CDTF">2015-07-16T09:01:15Z</dcterms:modified>
</cp:coreProperties>
</file>